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61" r:id="rId3"/>
    <p:sldId id="259" r:id="rId4"/>
    <p:sldId id="260" r:id="rId5"/>
    <p:sldId id="262" r:id="rId6"/>
  </p:sldIdLst>
  <p:sldSz cx="24122063" cy="1350645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6037" autoAdjust="0"/>
  </p:normalViewPr>
  <p:slideViewPr>
    <p:cSldViewPr snapToGrid="0" snapToObjects="1" showGuides="1">
      <p:cViewPr varScale="1">
        <p:scale>
          <a:sx n="93" d="100"/>
          <a:sy n="93" d="100"/>
        </p:scale>
        <p:origin x="-232" y="-112"/>
      </p:cViewPr>
      <p:guideLst>
        <p:guide orient="horz" pos="4599"/>
        <p:guide pos="1450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printerSettings" Target="printerSettings/printerSettings1.bin"/><Relationship Id="rId8" Type="http://schemas.openxmlformats.org/officeDocument/2006/relationships/presProps" Target="presProps.xml"/><Relationship Id="rId9" Type="http://schemas.openxmlformats.org/officeDocument/2006/relationships/viewProps" Target="viewProps.xml"/><Relationship Id="rId10" Type="http://schemas.openxmlformats.org/officeDocument/2006/relationships/theme" Target="theme/theme1.xml"/><Relationship Id="rId1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09155" y="4195759"/>
            <a:ext cx="20503754" cy="2895134"/>
          </a:xfrm>
        </p:spPr>
        <p:txBody>
          <a:bodyPr/>
          <a:lstStyle/>
          <a:p>
            <a:r>
              <a:rPr lang="lv-LV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618310" y="7653659"/>
            <a:ext cx="16885444" cy="345164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lv-LV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6036AA-4DB8-A44B-8016-8C939A3DD95D}" type="datetimeFigureOut">
              <a:rPr lang="en-US" smtClean="0"/>
              <a:t>19.08.16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B5B718-37DD-AA4D-93D2-C38A367B56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51548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v-LV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lv-LV" smtClean="0"/>
              <a:t>Click to edit Master text styles</a:t>
            </a:r>
          </a:p>
          <a:p>
            <a:pPr lvl="1"/>
            <a:r>
              <a:rPr lang="lv-LV" smtClean="0"/>
              <a:t>Second level</a:t>
            </a:r>
          </a:p>
          <a:p>
            <a:pPr lvl="2"/>
            <a:r>
              <a:rPr lang="lv-LV" smtClean="0"/>
              <a:t>Third level</a:t>
            </a:r>
          </a:p>
          <a:p>
            <a:pPr lvl="3"/>
            <a:r>
              <a:rPr lang="lv-LV" smtClean="0"/>
              <a:t>Fourth level</a:t>
            </a:r>
          </a:p>
          <a:p>
            <a:pPr lvl="4"/>
            <a:r>
              <a:rPr lang="lv-LV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6036AA-4DB8-A44B-8016-8C939A3DD95D}" type="datetimeFigureOut">
              <a:rPr lang="en-US" smtClean="0"/>
              <a:t>19.08.16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B5B718-37DD-AA4D-93D2-C38A367B56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86964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7488496" y="540888"/>
            <a:ext cx="5427464" cy="11524254"/>
          </a:xfrm>
        </p:spPr>
        <p:txBody>
          <a:bodyPr vert="eaVert"/>
          <a:lstStyle/>
          <a:p>
            <a:r>
              <a:rPr lang="lv-LV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06103" y="540888"/>
            <a:ext cx="15880358" cy="11524254"/>
          </a:xfrm>
        </p:spPr>
        <p:txBody>
          <a:bodyPr vert="eaVert"/>
          <a:lstStyle/>
          <a:p>
            <a:pPr lvl="0"/>
            <a:r>
              <a:rPr lang="lv-LV" smtClean="0"/>
              <a:t>Click to edit Master text styles</a:t>
            </a:r>
          </a:p>
          <a:p>
            <a:pPr lvl="1"/>
            <a:r>
              <a:rPr lang="lv-LV" smtClean="0"/>
              <a:t>Second level</a:t>
            </a:r>
          </a:p>
          <a:p>
            <a:pPr lvl="2"/>
            <a:r>
              <a:rPr lang="lv-LV" smtClean="0"/>
              <a:t>Third level</a:t>
            </a:r>
          </a:p>
          <a:p>
            <a:pPr lvl="3"/>
            <a:r>
              <a:rPr lang="lv-LV" smtClean="0"/>
              <a:t>Fourth level</a:t>
            </a:r>
          </a:p>
          <a:p>
            <a:pPr lvl="4"/>
            <a:r>
              <a:rPr lang="lv-LV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6036AA-4DB8-A44B-8016-8C939A3DD95D}" type="datetimeFigureOut">
              <a:rPr lang="en-US" smtClean="0"/>
              <a:t>19.08.16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B5B718-37DD-AA4D-93D2-C38A367B56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32486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v-LV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lv-LV" smtClean="0"/>
              <a:t>Click to edit Master text styles</a:t>
            </a:r>
          </a:p>
          <a:p>
            <a:pPr lvl="1"/>
            <a:r>
              <a:rPr lang="lv-LV" smtClean="0"/>
              <a:t>Second level</a:t>
            </a:r>
          </a:p>
          <a:p>
            <a:pPr lvl="2"/>
            <a:r>
              <a:rPr lang="lv-LV" smtClean="0"/>
              <a:t>Third level</a:t>
            </a:r>
          </a:p>
          <a:p>
            <a:pPr lvl="3"/>
            <a:r>
              <a:rPr lang="lv-LV" smtClean="0"/>
              <a:t>Fourth level</a:t>
            </a:r>
          </a:p>
          <a:p>
            <a:pPr lvl="4"/>
            <a:r>
              <a:rPr lang="lv-LV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6036AA-4DB8-A44B-8016-8C939A3DD95D}" type="datetimeFigureOut">
              <a:rPr lang="en-US" smtClean="0"/>
              <a:t>19.08.16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B5B718-37DD-AA4D-93D2-C38A367B56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01063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05477" y="8679147"/>
            <a:ext cx="20503754" cy="268253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lv-LV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05477" y="5724612"/>
            <a:ext cx="20503754" cy="2954535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lv-LV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6036AA-4DB8-A44B-8016-8C939A3DD95D}" type="datetimeFigureOut">
              <a:rPr lang="en-US" smtClean="0"/>
              <a:t>19.08.16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B5B718-37DD-AA4D-93D2-C38A367B56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95856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v-LV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06105" y="3151506"/>
            <a:ext cx="10653911" cy="891363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lv-LV" smtClean="0"/>
              <a:t>Click to edit Master text styles</a:t>
            </a:r>
          </a:p>
          <a:p>
            <a:pPr lvl="1"/>
            <a:r>
              <a:rPr lang="lv-LV" smtClean="0"/>
              <a:t>Second level</a:t>
            </a:r>
          </a:p>
          <a:p>
            <a:pPr lvl="2"/>
            <a:r>
              <a:rPr lang="lv-LV" smtClean="0"/>
              <a:t>Third level</a:t>
            </a:r>
          </a:p>
          <a:p>
            <a:pPr lvl="3"/>
            <a:r>
              <a:rPr lang="lv-LV" smtClean="0"/>
              <a:t>Fourth level</a:t>
            </a:r>
          </a:p>
          <a:p>
            <a:pPr lvl="4"/>
            <a:r>
              <a:rPr lang="lv-LV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262051" y="3151506"/>
            <a:ext cx="10653911" cy="891363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lv-LV" smtClean="0"/>
              <a:t>Click to edit Master text styles</a:t>
            </a:r>
          </a:p>
          <a:p>
            <a:pPr lvl="1"/>
            <a:r>
              <a:rPr lang="lv-LV" smtClean="0"/>
              <a:t>Second level</a:t>
            </a:r>
          </a:p>
          <a:p>
            <a:pPr lvl="2"/>
            <a:r>
              <a:rPr lang="lv-LV" smtClean="0"/>
              <a:t>Third level</a:t>
            </a:r>
          </a:p>
          <a:p>
            <a:pPr lvl="3"/>
            <a:r>
              <a:rPr lang="lv-LV" smtClean="0"/>
              <a:t>Fourth level</a:t>
            </a:r>
          </a:p>
          <a:p>
            <a:pPr lvl="4"/>
            <a:r>
              <a:rPr lang="lv-LV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6036AA-4DB8-A44B-8016-8C939A3DD95D}" type="datetimeFigureOut">
              <a:rPr lang="en-US" smtClean="0"/>
              <a:t>19.08.16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B5B718-37DD-AA4D-93D2-C38A367B56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68452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lv-LV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06103" y="3023322"/>
            <a:ext cx="10658100" cy="125997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lv-LV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06103" y="4283299"/>
            <a:ext cx="10658100" cy="778184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lv-LV" smtClean="0"/>
              <a:t>Click to edit Master text styles</a:t>
            </a:r>
          </a:p>
          <a:p>
            <a:pPr lvl="1"/>
            <a:r>
              <a:rPr lang="lv-LV" smtClean="0"/>
              <a:t>Second level</a:t>
            </a:r>
          </a:p>
          <a:p>
            <a:pPr lvl="2"/>
            <a:r>
              <a:rPr lang="lv-LV" smtClean="0"/>
              <a:t>Third level</a:t>
            </a:r>
          </a:p>
          <a:p>
            <a:pPr lvl="3"/>
            <a:r>
              <a:rPr lang="lv-LV" smtClean="0"/>
              <a:t>Fourth level</a:t>
            </a:r>
          </a:p>
          <a:p>
            <a:pPr lvl="4"/>
            <a:r>
              <a:rPr lang="lv-LV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2253679" y="3023322"/>
            <a:ext cx="10662287" cy="125997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lv-LV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2253679" y="4283299"/>
            <a:ext cx="10662287" cy="778184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lv-LV" smtClean="0"/>
              <a:t>Click to edit Master text styles</a:t>
            </a:r>
          </a:p>
          <a:p>
            <a:pPr lvl="1"/>
            <a:r>
              <a:rPr lang="lv-LV" smtClean="0"/>
              <a:t>Second level</a:t>
            </a:r>
          </a:p>
          <a:p>
            <a:pPr lvl="2"/>
            <a:r>
              <a:rPr lang="lv-LV" smtClean="0"/>
              <a:t>Third level</a:t>
            </a:r>
          </a:p>
          <a:p>
            <a:pPr lvl="3"/>
            <a:r>
              <a:rPr lang="lv-LV" smtClean="0"/>
              <a:t>Fourth level</a:t>
            </a:r>
          </a:p>
          <a:p>
            <a:pPr lvl="4"/>
            <a:r>
              <a:rPr lang="lv-LV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6036AA-4DB8-A44B-8016-8C939A3DD95D}" type="datetimeFigureOut">
              <a:rPr lang="en-US" smtClean="0"/>
              <a:t>19.08.16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B5B718-37DD-AA4D-93D2-C38A367B56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38131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v-LV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6036AA-4DB8-A44B-8016-8C939A3DD95D}" type="datetimeFigureOut">
              <a:rPr lang="en-US" smtClean="0"/>
              <a:t>19.08.16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B5B718-37DD-AA4D-93D2-C38A367B56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53324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6036AA-4DB8-A44B-8016-8C939A3DD95D}" type="datetimeFigureOut">
              <a:rPr lang="en-US" smtClean="0"/>
              <a:t>19.08.16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B5B718-37DD-AA4D-93D2-C38A367B56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8044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06109" y="537758"/>
            <a:ext cx="7935993" cy="228859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lv-LV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431059" y="537761"/>
            <a:ext cx="13484903" cy="1152738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lv-LV" smtClean="0"/>
              <a:t>Click to edit Master text styles</a:t>
            </a:r>
          </a:p>
          <a:p>
            <a:pPr lvl="1"/>
            <a:r>
              <a:rPr lang="lv-LV" smtClean="0"/>
              <a:t>Second level</a:t>
            </a:r>
          </a:p>
          <a:p>
            <a:pPr lvl="2"/>
            <a:r>
              <a:rPr lang="lv-LV" smtClean="0"/>
              <a:t>Third level</a:t>
            </a:r>
          </a:p>
          <a:p>
            <a:pPr lvl="3"/>
            <a:r>
              <a:rPr lang="lv-LV" smtClean="0"/>
              <a:t>Fourth level</a:t>
            </a:r>
          </a:p>
          <a:p>
            <a:pPr lvl="4"/>
            <a:r>
              <a:rPr lang="lv-LV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06109" y="2826353"/>
            <a:ext cx="7935993" cy="923878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lv-LV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6036AA-4DB8-A44B-8016-8C939A3DD95D}" type="datetimeFigureOut">
              <a:rPr lang="en-US" smtClean="0"/>
              <a:t>19.08.16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B5B718-37DD-AA4D-93D2-C38A367B56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39180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8093" y="9454517"/>
            <a:ext cx="14473238" cy="111616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lv-LV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728093" y="1206830"/>
            <a:ext cx="14473238" cy="810387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8093" y="10570677"/>
            <a:ext cx="14473238" cy="158513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lv-LV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6036AA-4DB8-A44B-8016-8C939A3DD95D}" type="datetimeFigureOut">
              <a:rPr lang="en-US" smtClean="0"/>
              <a:t>19.08.16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B5B718-37DD-AA4D-93D2-C38A367B56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69671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06105" y="540885"/>
            <a:ext cx="21709857" cy="225107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lv-LV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06105" y="3151506"/>
            <a:ext cx="21709857" cy="89136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lv-LV" smtClean="0"/>
              <a:t>Click to edit Master text styles</a:t>
            </a:r>
          </a:p>
          <a:p>
            <a:pPr lvl="1"/>
            <a:r>
              <a:rPr lang="lv-LV" smtClean="0"/>
              <a:t>Second level</a:t>
            </a:r>
          </a:p>
          <a:p>
            <a:pPr lvl="2"/>
            <a:r>
              <a:rPr lang="lv-LV" smtClean="0"/>
              <a:t>Third level</a:t>
            </a:r>
          </a:p>
          <a:p>
            <a:pPr lvl="3"/>
            <a:r>
              <a:rPr lang="lv-LV" smtClean="0"/>
              <a:t>Fourth level</a:t>
            </a:r>
          </a:p>
          <a:p>
            <a:pPr lvl="4"/>
            <a:r>
              <a:rPr lang="lv-LV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06105" y="12518481"/>
            <a:ext cx="5628481" cy="7190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6036AA-4DB8-A44B-8016-8C939A3DD95D}" type="datetimeFigureOut">
              <a:rPr lang="en-US" smtClean="0"/>
              <a:t>19.08.16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241707" y="12518481"/>
            <a:ext cx="7638653" cy="7190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7287481" y="12518481"/>
            <a:ext cx="5628481" cy="7190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B5B718-37DD-AA4D-93D2-C38A367B56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23905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jp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Tabula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24122063" cy="13506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226260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Tabula2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1" b="251"/>
          <a:stretch>
            <a:fillRect/>
          </a:stretch>
        </p:blipFill>
        <p:spPr>
          <a:xfrm>
            <a:off x="0" y="0"/>
            <a:ext cx="24122063" cy="13506450"/>
          </a:xfrm>
        </p:spPr>
      </p:pic>
    </p:spTree>
    <p:extLst>
      <p:ext uri="{BB962C8B-B14F-4D97-AF65-F5344CB8AC3E}">
        <p14:creationId xmlns:p14="http://schemas.microsoft.com/office/powerpoint/2010/main" val="156400407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Tabula3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8" b="318"/>
          <a:stretch>
            <a:fillRect/>
          </a:stretch>
        </p:blipFill>
        <p:spPr>
          <a:xfrm>
            <a:off x="0" y="0"/>
            <a:ext cx="24122063" cy="13506450"/>
          </a:xfrm>
        </p:spPr>
      </p:pic>
    </p:spTree>
    <p:extLst>
      <p:ext uri="{BB962C8B-B14F-4D97-AF65-F5344CB8AC3E}">
        <p14:creationId xmlns:p14="http://schemas.microsoft.com/office/powerpoint/2010/main" val="312806258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Tabula4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1" b="251"/>
          <a:stretch>
            <a:fillRect/>
          </a:stretch>
        </p:blipFill>
        <p:spPr>
          <a:xfrm>
            <a:off x="0" y="0"/>
            <a:ext cx="24122063" cy="13506450"/>
          </a:xfrm>
        </p:spPr>
      </p:pic>
    </p:spTree>
    <p:extLst>
      <p:ext uri="{BB962C8B-B14F-4D97-AF65-F5344CB8AC3E}">
        <p14:creationId xmlns:p14="http://schemas.microsoft.com/office/powerpoint/2010/main" val="236296231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Tabula5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3" b="273"/>
          <a:stretch>
            <a:fillRect/>
          </a:stretch>
        </p:blipFill>
        <p:spPr>
          <a:xfrm>
            <a:off x="0" y="0"/>
            <a:ext cx="24122063" cy="13506450"/>
          </a:xfrm>
        </p:spPr>
      </p:pic>
    </p:spTree>
    <p:extLst>
      <p:ext uri="{BB962C8B-B14F-4D97-AF65-F5344CB8AC3E}">
        <p14:creationId xmlns:p14="http://schemas.microsoft.com/office/powerpoint/2010/main" val="4283472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320</TotalTime>
  <Words>0</Words>
  <Application>Microsoft Macintosh PowerPoint</Application>
  <PresentationFormat>Custom</PresentationFormat>
  <Paragraphs>0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***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Mac User</dc:creator>
  <cp:lastModifiedBy>Mac User</cp:lastModifiedBy>
  <cp:revision>23</cp:revision>
  <dcterms:created xsi:type="dcterms:W3CDTF">2015-10-03T13:02:25Z</dcterms:created>
  <dcterms:modified xsi:type="dcterms:W3CDTF">2016-08-19T18:59:52Z</dcterms:modified>
</cp:coreProperties>
</file>